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9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F1F1-9D39-E84B-BB63-D194DC441DE0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7EA92-6CA9-1F4D-B45C-EC24E18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9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0274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reshafim.org.il/ad/egypt/timelines/topic/meansoftransport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Ancient Egyptian Transportation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by </a:t>
            </a:r>
            <a:r>
              <a:rPr lang="en" b="1" dirty="0">
                <a:solidFill>
                  <a:srgbClr val="990000"/>
                </a:solidFill>
              </a:rPr>
              <a:t>Haylei Torres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BF9000"/>
                </a:solidFill>
              </a:rPr>
              <a:t>Jacqueline Madrid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274E13"/>
                </a:solidFill>
              </a:rPr>
              <a:t>Christina Halloran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Period </a:t>
            </a:r>
            <a:r>
              <a:rPr lang="en" dirty="0" smtClean="0"/>
              <a:t>1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smtClean="0"/>
              <a:t>January 2016</a:t>
            </a:r>
            <a:endParaRPr lang="en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550" y="3193400"/>
            <a:ext cx="2564449" cy="184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5078" y="145150"/>
            <a:ext cx="1578928" cy="205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400" y="2989150"/>
            <a:ext cx="2736799" cy="20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400" y="145150"/>
            <a:ext cx="1838725" cy="121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Bibliography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Jacobs, Heidi Hayes. </a:t>
            </a:r>
            <a:r>
              <a:rPr lang="en" u="sng">
                <a:solidFill>
                  <a:srgbClr val="FFFFFF"/>
                </a:solidFill>
              </a:rPr>
              <a:t>The Ancient World.</a:t>
            </a:r>
            <a:r>
              <a:rPr lang="en">
                <a:solidFill>
                  <a:srgbClr val="FFFFFF"/>
                </a:solidFill>
              </a:rPr>
              <a:t> Upper Saddle River, New Jersey: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	Prentice Hall, 2003.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Kaplan, Leslie C. </a:t>
            </a:r>
            <a:r>
              <a:rPr lang="en" u="sng">
                <a:solidFill>
                  <a:srgbClr val="FFFFFF"/>
                </a:solidFill>
              </a:rPr>
              <a:t>Land and Resources of Ancient Egypt.</a:t>
            </a:r>
            <a:r>
              <a:rPr lang="en">
                <a:solidFill>
                  <a:srgbClr val="FFFFFF"/>
                </a:solidFill>
              </a:rPr>
              <a:t> New York: Rosen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	Publishing Group, 2004.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“Pharaonic Egypt: Means of transportation.” January 1, 2011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	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http://www.reshafim.org.il/ad/egypt/timelines/topic/meansoftransportation</a:t>
            </a:r>
            <a:r>
              <a:rPr lang="en">
                <a:solidFill>
                  <a:srgbClr val="FFFFFF"/>
                </a:solidFill>
              </a:rPr>
              <a:t>.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Sands, Stells. “Kids Discover: Ancient Egypt.” Kids Discover 2003: 2-5.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Understanding Transportation in Ancient Egypt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2400" b="1">
                <a:solidFill>
                  <a:srgbClr val="BF9000"/>
                </a:solidFill>
              </a:rPr>
              <a:t>Transportation, or Movement, is one of the 5 Themes of Geography.  It answers the question, “How do people, goods, and ideas move from place to place?”</a:t>
            </a:r>
          </a:p>
          <a:p>
            <a:pPr marL="457200" lvl="0" indent="-3810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2400" b="1">
                <a:solidFill>
                  <a:srgbClr val="274E13"/>
                </a:solidFill>
              </a:rPr>
              <a:t>This can help us understand how the Ancient Egyptians were connected with other regions, cultures, and people in their world.</a:t>
            </a:r>
          </a:p>
          <a:p>
            <a:pPr marL="457200" lvl="0" indent="-38100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 b="1">
                <a:solidFill>
                  <a:srgbClr val="990000"/>
                </a:solidFill>
              </a:rPr>
              <a:t>This can help us understand how we are connected with the Ancient Egyptians in our world.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5 Means of Transportation in Ancient Egypt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71600" lvl="0" indent="-4572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3600" b="1">
                <a:solidFill>
                  <a:srgbClr val="990000"/>
                </a:solidFill>
              </a:rPr>
              <a:t>Walking</a:t>
            </a:r>
          </a:p>
          <a:p>
            <a:pPr marL="1371600" lvl="0" indent="-4572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3600" b="1">
                <a:solidFill>
                  <a:srgbClr val="990000"/>
                </a:solidFill>
              </a:rPr>
              <a:t>Animals</a:t>
            </a:r>
          </a:p>
          <a:p>
            <a:pPr marL="1371600" lvl="0" indent="-4572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3600" b="1">
                <a:solidFill>
                  <a:srgbClr val="990000"/>
                </a:solidFill>
              </a:rPr>
              <a:t>Litters</a:t>
            </a:r>
          </a:p>
          <a:p>
            <a:pPr marL="1371600" lvl="0" indent="-4572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3600" b="1">
                <a:solidFill>
                  <a:srgbClr val="990000"/>
                </a:solidFill>
              </a:rPr>
              <a:t>Chariots</a:t>
            </a:r>
          </a:p>
          <a:p>
            <a:pPr marL="1371600" lvl="0" indent="-4572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3600" b="1">
                <a:solidFill>
                  <a:srgbClr val="990000"/>
                </a:solidFill>
              </a:rPr>
              <a:t>Ships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8450" y="1152475"/>
            <a:ext cx="2643974" cy="367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Walking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/>
              <a:t>“Do not walk the road without a stick in your hand” - Anksheshinq</a:t>
            </a:r>
          </a:p>
          <a:p>
            <a:pPr marL="2743200" lvl="0" indent="-38100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2400" b="1">
                <a:solidFill>
                  <a:srgbClr val="BF9000"/>
                </a:solidFill>
              </a:rPr>
              <a:t>Most Egyptians went about by foot</a:t>
            </a:r>
          </a:p>
          <a:p>
            <a:pPr marL="2743200" lvl="0" indent="-38100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2400" b="1">
                <a:solidFill>
                  <a:srgbClr val="BF9000"/>
                </a:solidFill>
              </a:rPr>
              <a:t>They used sandals made of papyrus </a:t>
            </a:r>
          </a:p>
          <a:p>
            <a:pPr marL="2743200" lvl="0" indent="-38100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2400" b="1">
                <a:solidFill>
                  <a:srgbClr val="BF9000"/>
                </a:solidFill>
              </a:rPr>
              <a:t>Many travelers used walking-sticks</a:t>
            </a:r>
          </a:p>
          <a:p>
            <a:pPr marL="2743200" lvl="0" indent="-38100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2400" b="1">
                <a:solidFill>
                  <a:srgbClr val="BF9000"/>
                </a:solidFill>
              </a:rPr>
              <a:t>The walking-stick served both as a weapon against robbers as much as a walking aid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400" y="0"/>
            <a:ext cx="2137374" cy="11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25" y="1796500"/>
            <a:ext cx="2553975" cy="319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Animals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657600" lvl="0" indent="-3556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2000" b="1">
                <a:solidFill>
                  <a:srgbClr val="274E13"/>
                </a:solidFill>
              </a:rPr>
              <a:t>Donkeys were the most commonly used animal to carry loads.  They were sometimes used for riding too.</a:t>
            </a:r>
          </a:p>
          <a:p>
            <a:pPr marL="3657600" lvl="0" indent="-3556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2000" b="1">
                <a:solidFill>
                  <a:srgbClr val="274E13"/>
                </a:solidFill>
              </a:rPr>
              <a:t>It is believed there were millions of donkeys in Ancient Egypt.</a:t>
            </a:r>
          </a:p>
          <a:p>
            <a:pPr marL="3657600" lvl="0" indent="-3556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2000" b="1">
                <a:solidFill>
                  <a:srgbClr val="274E13"/>
                </a:solidFill>
              </a:rPr>
              <a:t>Mules, horses and oxen also may have been used to pull carts or carry loads</a:t>
            </a:r>
          </a:p>
          <a:p>
            <a:pPr marL="3657600" lvl="0" indent="-3556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2000" b="1">
                <a:solidFill>
                  <a:srgbClr val="274E13"/>
                </a:solidFill>
              </a:rPr>
              <a:t>Camels were probably not used until a much later period in the Egyptian civilization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62" y="515325"/>
            <a:ext cx="2134124" cy="21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037" y="2758062"/>
            <a:ext cx="32575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Litters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199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1900" b="1">
                <a:solidFill>
                  <a:srgbClr val="BF9000"/>
                </a:solidFill>
              </a:rPr>
              <a:t>Litters were “chairs” carried by men or animals </a:t>
            </a:r>
          </a:p>
          <a:p>
            <a:pPr marL="457200" lvl="0" indent="-34925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1900" b="1">
                <a:solidFill>
                  <a:srgbClr val="BF9000"/>
                </a:solidFill>
              </a:rPr>
              <a:t>They were made of a light frame of wood, and sometimes had a covering over the top</a:t>
            </a:r>
          </a:p>
          <a:p>
            <a:pPr marL="457200" lvl="0" indent="-34925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1900" b="1">
                <a:solidFill>
                  <a:srgbClr val="BF9000"/>
                </a:solidFill>
              </a:rPr>
              <a:t>Only the upper classes used litters</a:t>
            </a:r>
          </a:p>
          <a:p>
            <a:pPr marL="457200" lvl="0" indent="-34925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1900" b="1">
                <a:solidFill>
                  <a:srgbClr val="BF9000"/>
                </a:solidFill>
              </a:rPr>
              <a:t>Litters were often used for ceremonial purposes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550" y="3060700"/>
            <a:ext cx="1876750" cy="18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525" y="3060699"/>
            <a:ext cx="2843575" cy="187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Chariots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301350"/>
            <a:ext cx="4674900" cy="32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1900" b="1">
                <a:solidFill>
                  <a:srgbClr val="990000"/>
                </a:solidFill>
              </a:rPr>
              <a:t>Chariots are light, two-wheeled, horse drawn vehicles</a:t>
            </a:r>
          </a:p>
          <a:p>
            <a:pPr marL="457200" lvl="0" indent="-34925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1900" b="1">
                <a:solidFill>
                  <a:srgbClr val="990000"/>
                </a:solidFill>
              </a:rPr>
              <a:t>Horses were usually not ridden but are instead harnessed to chariots</a:t>
            </a:r>
          </a:p>
          <a:p>
            <a:pPr marL="457200" lvl="0" indent="-34925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1900" b="1">
                <a:solidFill>
                  <a:srgbClr val="990000"/>
                </a:solidFill>
              </a:rPr>
              <a:t>Chariots were very fast so Pharaohs liked to use them </a:t>
            </a:r>
          </a:p>
          <a:p>
            <a:pPr marL="457200" lvl="0" indent="-34925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1900" b="1">
                <a:solidFill>
                  <a:srgbClr val="990000"/>
                </a:solidFill>
              </a:rPr>
              <a:t>Chariots were very expensive to keep so they were only used by the upper classes and the military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425" y="2707225"/>
            <a:ext cx="3769874" cy="22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125" y="398949"/>
            <a:ext cx="3018175" cy="206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Ships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2119025"/>
            <a:ext cx="8520599" cy="271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1900" b="1">
                <a:solidFill>
                  <a:srgbClr val="274E13"/>
                </a:solidFill>
              </a:rPr>
              <a:t>Because of the Nile River, ships were a vital means of transportation in Ancient Egypt</a:t>
            </a:r>
          </a:p>
          <a:p>
            <a:pPr marL="457200" lvl="0" indent="-34925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1900" b="1">
                <a:solidFill>
                  <a:srgbClr val="274E13"/>
                </a:solidFill>
              </a:rPr>
              <a:t>Cedar wood was important from Phoenicia to build the ships because it was stronger than the local wood</a:t>
            </a:r>
          </a:p>
          <a:p>
            <a:pPr marL="457200" lvl="0" indent="-34925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1900" b="1">
                <a:solidFill>
                  <a:srgbClr val="274E13"/>
                </a:solidFill>
              </a:rPr>
              <a:t>Ships mainly used sails and oars, but sometimes they were pulled up river by animals </a:t>
            </a:r>
          </a:p>
          <a:p>
            <a:pPr marL="457200" lvl="0" indent="-34925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1900" b="1">
                <a:solidFill>
                  <a:srgbClr val="274E13"/>
                </a:solidFill>
              </a:rPr>
              <a:t>Instead of bridges, smaller ships called ferry boats, were used to cross the Nile in narrow places from east and west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220" y="205925"/>
            <a:ext cx="2901125" cy="1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6794650" y="3938600"/>
            <a:ext cx="6633300" cy="77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044" y="205925"/>
            <a:ext cx="2577856" cy="18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Summary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 b="1">
                <a:solidFill>
                  <a:srgbClr val="990000"/>
                </a:solidFill>
              </a:rPr>
              <a:t>The majority of people got around just by walking</a:t>
            </a:r>
          </a:p>
          <a:p>
            <a:pPr marL="457200" lvl="0" indent="-381000" rtl="0">
              <a:spcBef>
                <a:spcPts val="0"/>
              </a:spcBef>
              <a:buClr>
                <a:srgbClr val="990000"/>
              </a:buClr>
              <a:buSzPct val="100000"/>
            </a:pPr>
            <a:r>
              <a:rPr lang="en" sz="2400" b="1">
                <a:solidFill>
                  <a:srgbClr val="990000"/>
                </a:solidFill>
              </a:rPr>
              <a:t>Donkeys were used the most to carry loads</a:t>
            </a:r>
          </a:p>
          <a:p>
            <a:pPr marL="457200" lvl="0" indent="-381000" rtl="0">
              <a:spcBef>
                <a:spcPts val="0"/>
              </a:spcBef>
              <a:buClr>
                <a:srgbClr val="BF9000"/>
              </a:buClr>
              <a:buSzPct val="100000"/>
            </a:pPr>
            <a:r>
              <a:rPr lang="en" sz="2400" b="1">
                <a:solidFill>
                  <a:srgbClr val="BF9000"/>
                </a:solidFill>
              </a:rPr>
              <a:t>Rich people might have themselves carried in a litter, especially for ceremonial reasons</a:t>
            </a:r>
          </a:p>
          <a:p>
            <a:pPr marL="457200" lvl="0" indent="-3810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2400" b="1">
                <a:solidFill>
                  <a:srgbClr val="274E13"/>
                </a:solidFill>
              </a:rPr>
              <a:t>Chariots were a fast, but expensive, way to get around, so they were used mainly by the military</a:t>
            </a:r>
          </a:p>
          <a:p>
            <a:pPr marL="457200" lvl="0" indent="-38100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2400" b="1">
                <a:solidFill>
                  <a:srgbClr val="274E13"/>
                </a:solidFill>
              </a:rPr>
              <a:t>Egypt’s location along the Nile made all types of ships essential for transportation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Macintosh PowerPoint</Application>
  <PresentationFormat>On-screen Show (16:9)</PresentationFormat>
  <Paragraphs>71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simple-dark-2</vt:lpstr>
      <vt:lpstr>           Ancient Egyptian Transportation</vt:lpstr>
      <vt:lpstr>Understanding Transportation in Ancient Egypt</vt:lpstr>
      <vt:lpstr>5 Means of Transportation in Ancient Egypt</vt:lpstr>
      <vt:lpstr>Walking </vt:lpstr>
      <vt:lpstr>Animals </vt:lpstr>
      <vt:lpstr>Litters</vt:lpstr>
      <vt:lpstr>Chariots</vt:lpstr>
      <vt:lpstr>Ships</vt:lpstr>
      <vt:lpstr>Summary</vt:lpstr>
      <vt:lpstr>Bibliography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Ancient Egyptian Transportation</dc:title>
  <cp:lastModifiedBy>Haylei Torres</cp:lastModifiedBy>
  <cp:revision>1</cp:revision>
  <cp:lastPrinted>2016-01-04T19:51:14Z</cp:lastPrinted>
  <dcterms:modified xsi:type="dcterms:W3CDTF">2016-01-04T19:54:29Z</dcterms:modified>
</cp:coreProperties>
</file>